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Proxima Nova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15819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Δημιουργία πλατφόρμας προβολής ειδήσεων και εκτίμηση αντικειμενικότητας και συναισθημάτων ανα είδηση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115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2b299644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2b299644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26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2b299644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2b299644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81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b2996449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b2996449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364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2b299644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2b299644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686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2b299644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2b299644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79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2b2996449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2b2996449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Ο αναγνωστης συνηδειτοποιεί αυτα που διαβάζει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Θα ήθελε να βλέπει αν τα άρθρα κρίνονται αντικειμενικά ή απλά προκαλούν αίσθηση;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Θα προτιμούσε μια εξατομικευμένη πλατφόρμα, όπου επιλέγεις τις ροές ειδήσεων που θα δέχεται;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56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b299644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b299644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41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 rot="511">
            <a:off x="7124701" y="157"/>
            <a:ext cx="20193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OnlyFacts</a:t>
            </a: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94075" y="109550"/>
            <a:ext cx="4941000" cy="18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lt1"/>
                </a:solidFill>
              </a:rPr>
              <a:t>Πλατφόρμα εκτίμησης αντικειμενικότητας ειδήσεων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59450" y="3440900"/>
            <a:ext cx="9144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   	</a:t>
            </a:r>
            <a:r>
              <a:rPr lang="en-GB" sz="3000" dirty="0" err="1" smtClean="0">
                <a:solidFill>
                  <a:schemeClr val="dk1"/>
                </a:solidFill>
              </a:rPr>
              <a:t>Βάγι</a:t>
            </a:r>
            <a:r>
              <a:rPr lang="en-GB" sz="3000" dirty="0" smtClean="0">
                <a:solidFill>
                  <a:schemeClr val="dk1"/>
                </a:solidFill>
              </a:rPr>
              <a:t>α</a:t>
            </a:r>
            <a:r>
              <a:rPr lang="en-GB" sz="3000" dirty="0"/>
              <a:t>	  Έλενα	   		       </a:t>
            </a:r>
            <a:r>
              <a:rPr lang="en-GB" sz="3000" dirty="0">
                <a:solidFill>
                  <a:schemeClr val="dk1"/>
                </a:solidFill>
              </a:rPr>
              <a:t>Δημήτρης</a:t>
            </a:r>
            <a:endParaRPr sz="3000" dirty="0"/>
          </a:p>
        </p:txBody>
      </p:sp>
      <p:sp>
        <p:nvSpPr>
          <p:cNvPr id="67" name="Google Shape;67;p14"/>
          <p:cNvSpPr txBox="1"/>
          <p:nvPr/>
        </p:nvSpPr>
        <p:spPr>
          <a:xfrm>
            <a:off x="392750" y="3956475"/>
            <a:ext cx="8477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</a:t>
            </a:r>
            <a:r>
              <a:rPr lang="en-GB" dirty="0">
                <a:solidFill>
                  <a:schemeClr val="dk1"/>
                </a:solidFill>
              </a:rPr>
              <a:t>Software Engineer </a:t>
            </a:r>
            <a:r>
              <a:rPr lang="en-GB" dirty="0"/>
              <a:t>	  </a:t>
            </a:r>
            <a:r>
              <a:rPr lang="en-GB" dirty="0" smtClean="0"/>
              <a:t>       </a:t>
            </a:r>
            <a:r>
              <a:rPr lang="en-GB" dirty="0"/>
              <a:t>Data Scientist		</a:t>
            </a:r>
            <a:r>
              <a:rPr lang="en-GB" dirty="0" smtClean="0"/>
              <a:t>       </a:t>
            </a:r>
            <a:r>
              <a:rPr lang="en-GB" dirty="0">
                <a:solidFill>
                  <a:schemeClr val="dk1"/>
                </a:solidFill>
              </a:rPr>
              <a:t>Front-end Developer 	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925" y="1012388"/>
            <a:ext cx="1812150" cy="24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58" y="1012388"/>
            <a:ext cx="1677335" cy="241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l="13176" r="11054"/>
          <a:stretch/>
        </p:blipFill>
        <p:spPr>
          <a:xfrm>
            <a:off x="6764800" y="1024713"/>
            <a:ext cx="1812150" cy="23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l="12899" r="10271"/>
          <a:stretch/>
        </p:blipFill>
        <p:spPr>
          <a:xfrm>
            <a:off x="1358475" y="331238"/>
            <a:ext cx="6884892" cy="4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 rot="-375032">
            <a:off x="2497166" y="1039234"/>
            <a:ext cx="4149668" cy="27792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 rot="-363569">
            <a:off x="2499352" y="938215"/>
            <a:ext cx="4456197" cy="13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Ξεπέρασαν το φράγμα των 1000 οι θάνατοι λόγω Covid-19 στη Γερμανία.</a:t>
            </a:r>
            <a:endParaRPr sz="2400" b="1"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l="27021" t="18090" r="59010" b="53973"/>
          <a:stretch/>
        </p:blipFill>
        <p:spPr>
          <a:xfrm>
            <a:off x="7917800" y="1069856"/>
            <a:ext cx="894249" cy="89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l="52345" t="13065" r="34397" b="59945"/>
          <a:stretch/>
        </p:blipFill>
        <p:spPr>
          <a:xfrm>
            <a:off x="235775" y="3125910"/>
            <a:ext cx="894249" cy="91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l="53669" t="41998" r="31060" b="28173"/>
          <a:stretch/>
        </p:blipFill>
        <p:spPr>
          <a:xfrm>
            <a:off x="878704" y="119550"/>
            <a:ext cx="894255" cy="8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 rot="-363643">
            <a:off x="2701685" y="2451918"/>
            <a:ext cx="3932480" cy="13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Στην Ιταλία δεν υπάρχει χρόνος για κηδείες</a:t>
            </a:r>
            <a:endParaRPr sz="2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 rot="-375122">
            <a:off x="2521241" y="800559"/>
            <a:ext cx="4801557" cy="3054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l="12899" r="10271"/>
          <a:stretch/>
        </p:blipFill>
        <p:spPr>
          <a:xfrm>
            <a:off x="1129550" y="263913"/>
            <a:ext cx="6884892" cy="44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 rot="-375032">
            <a:off x="2378116" y="872534"/>
            <a:ext cx="4149668" cy="27792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360" y="731450"/>
            <a:ext cx="849250" cy="8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 rot="-363565">
            <a:off x="2222231" y="942669"/>
            <a:ext cx="4069738" cy="129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Σήμερα οι θάνατοι στην Γερμανία </a:t>
            </a:r>
            <a:r>
              <a:rPr lang="en-GB" sz="2400" b="1">
                <a:solidFill>
                  <a:schemeClr val="dk1"/>
                </a:solidFill>
              </a:rPr>
              <a:t>λόγω Covid-19 </a:t>
            </a:r>
            <a:r>
              <a:rPr lang="en-GB" sz="2400" b="1"/>
              <a:t>είναι πάνω από 1000.</a:t>
            </a:r>
            <a:endParaRPr sz="2400" b="1"/>
          </a:p>
        </p:txBody>
      </p:sp>
      <p:sp>
        <p:nvSpPr>
          <p:cNvPr id="91" name="Google Shape;91;p16"/>
          <p:cNvSpPr txBox="1"/>
          <p:nvPr/>
        </p:nvSpPr>
        <p:spPr>
          <a:xfrm rot="-363565">
            <a:off x="2418081" y="2391507"/>
            <a:ext cx="4069738" cy="129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Σήμερα οι θάνατοι στην Ιταλία </a:t>
            </a:r>
            <a:r>
              <a:rPr lang="en-GB" sz="2400" b="1">
                <a:solidFill>
                  <a:schemeClr val="dk1"/>
                </a:solidFill>
              </a:rPr>
              <a:t>λόγω Covid-19 </a:t>
            </a:r>
            <a:r>
              <a:rPr lang="en-GB" sz="2400" b="1"/>
              <a:t>είναι 766.</a:t>
            </a:r>
            <a:endParaRPr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975" y="1975550"/>
            <a:ext cx="4238725" cy="1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51" y="882550"/>
            <a:ext cx="3712374" cy="296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Αλήθεια ή Ψέμα;</a:t>
            </a:r>
            <a:endParaRPr b="1"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5600325" y="1047725"/>
            <a:ext cx="3231900" cy="3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Τι πιστεύεις;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Ποιον πιστεύεις;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Τι σκέφτεσαι;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Πως αντιδράς;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Πως προστατεύεσαι;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Γεγονός ή μήπως όχι;</a:t>
            </a:r>
            <a:endParaRPr b="1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25" y="1190600"/>
            <a:ext cx="4617500" cy="30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t="12694"/>
          <a:stretch/>
        </p:blipFill>
        <p:spPr>
          <a:xfrm>
            <a:off x="802775" y="2687900"/>
            <a:ext cx="2178075" cy="11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l="33692" t="32941" r="33313" b="33780"/>
          <a:stretch/>
        </p:blipFill>
        <p:spPr>
          <a:xfrm>
            <a:off x="1052400" y="1097375"/>
            <a:ext cx="1678826" cy="9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l="12899" r="10271"/>
          <a:stretch/>
        </p:blipFill>
        <p:spPr>
          <a:xfrm>
            <a:off x="3679025" y="1097375"/>
            <a:ext cx="5250675" cy="29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 rot="-337138">
            <a:off x="4537867" y="1493566"/>
            <a:ext cx="3229417" cy="18931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/>
          <p:nvPr/>
        </p:nvSpPr>
        <p:spPr>
          <a:xfrm rot="-409619">
            <a:off x="4393598" y="1977189"/>
            <a:ext cx="1037255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Είδηση 1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 rot="-409298">
            <a:off x="4395719" y="2490490"/>
            <a:ext cx="1033013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Είδηση 2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 rot="-408954">
            <a:off x="4532020" y="3003943"/>
            <a:ext cx="1041460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Είδηση 3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 rot="-340873">
            <a:off x="5037381" y="1482687"/>
            <a:ext cx="2969888" cy="393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Αντικειμενικότητα Συναισθήματα 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 rot="-410225">
            <a:off x="5392892" y="1881683"/>
            <a:ext cx="599765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70%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 rot="-410225">
            <a:off x="5471392" y="2370974"/>
            <a:ext cx="599765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20%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 rot="-410260">
            <a:off x="6689151" y="1750984"/>
            <a:ext cx="934849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ουδέτερο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 rot="-409840">
            <a:off x="6782523" y="2184061"/>
            <a:ext cx="789504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θυμός</a:t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 rot="-409927">
            <a:off x="5540301" y="2859353"/>
            <a:ext cx="640549" cy="38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10%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 rot="-409840">
            <a:off x="6864048" y="2617311"/>
            <a:ext cx="789504" cy="3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λύπη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11966">
            <a:off x="5218390" y="3667529"/>
            <a:ext cx="2171939" cy="70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151000" y="199150"/>
            <a:ext cx="25470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Demo</a:t>
            </a:r>
            <a:endParaRPr sz="3600"/>
          </a:p>
        </p:txBody>
      </p:sp>
      <p:sp>
        <p:nvSpPr>
          <p:cNvPr id="129" name="Google Shape;129;p20"/>
          <p:cNvSpPr/>
          <p:nvPr/>
        </p:nvSpPr>
        <p:spPr>
          <a:xfrm>
            <a:off x="222150" y="1001950"/>
            <a:ext cx="8699700" cy="59400"/>
          </a:xfrm>
          <a:prstGeom prst="rect">
            <a:avLst/>
          </a:prstGeom>
          <a:solidFill>
            <a:srgbClr val="9B0000"/>
          </a:solidFill>
          <a:ln w="9525" cap="flat" cmpd="sng">
            <a:solidFill>
              <a:srgbClr val="9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  <a:highlight>
                <a:srgbClr val="980000"/>
              </a:highlight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l="10680" t="10689" r="8655" b="11622"/>
          <a:stretch/>
        </p:blipFill>
        <p:spPr>
          <a:xfrm>
            <a:off x="1017800" y="1400525"/>
            <a:ext cx="7108402" cy="337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On-screen Show (16:9)</PresentationFormat>
  <Paragraphs>30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Proxima Nova</vt:lpstr>
      <vt:lpstr>Calibri</vt:lpstr>
      <vt:lpstr>Spearmint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Αλήθεια ή Ψέμα;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Stamatelou, E.</cp:lastModifiedBy>
  <cp:revision>1</cp:revision>
  <dcterms:modified xsi:type="dcterms:W3CDTF">2020-04-06T13:15:27Z</dcterms:modified>
</cp:coreProperties>
</file>